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561" r:id="rId3"/>
    <p:sldId id="576" r:id="rId4"/>
    <p:sldId id="570" r:id="rId5"/>
    <p:sldId id="578" r:id="rId6"/>
    <p:sldId id="566" r:id="rId7"/>
    <p:sldId id="563" r:id="rId8"/>
    <p:sldId id="579" r:id="rId9"/>
    <p:sldId id="585" r:id="rId10"/>
    <p:sldId id="577" r:id="rId11"/>
    <p:sldId id="586" r:id="rId12"/>
    <p:sldId id="574" r:id="rId13"/>
    <p:sldId id="587" r:id="rId14"/>
    <p:sldId id="588" r:id="rId15"/>
    <p:sldId id="590" r:id="rId16"/>
    <p:sldId id="591" r:id="rId17"/>
    <p:sldId id="593" r:id="rId18"/>
    <p:sldId id="592" r:id="rId19"/>
    <p:sldId id="564" r:id="rId20"/>
    <p:sldId id="571" r:id="rId21"/>
    <p:sldId id="560" r:id="rId22"/>
    <p:sldId id="567" r:id="rId23"/>
    <p:sldId id="594" r:id="rId24"/>
    <p:sldId id="45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3695"/>
  </p:normalViewPr>
  <p:slideViewPr>
    <p:cSldViewPr snapToGrid="0">
      <p:cViewPr varScale="1">
        <p:scale>
          <a:sx n="89" d="100"/>
          <a:sy n="89" d="100"/>
        </p:scale>
        <p:origin x="616" y="168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67D7A-3BB9-5347-AA08-7631002849C8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3CF1B-73C8-EF43-B866-E6D3D386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9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94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E510-7A65-6C46-F512-BD885F7CF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85CC9-D2AB-45D5-3A45-F285125F9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D4160-33E9-4EEA-4E91-1F66EC809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CB9FF-C2B5-4CD1-3757-1EC950BC2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41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19DA-5A82-D68E-C6DC-F13CAB0D7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244F10-B4AC-972D-A459-6EC098CA3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767D4-990D-3951-C9A5-B21FE12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BE922-8C44-242D-3155-CDD0BEBD3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66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A7A8A-9047-A406-A056-297B2BA17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88C005-ADF2-D324-007C-457225B80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8D21E-01E0-C82B-AF01-A853912E7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2F6BD-9288-E516-45BD-BD2F1846D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68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C5EFB-77EA-DD30-546D-CE8A1371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732509-0D85-0CDE-D7B0-E0C1B7D52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B1FEBB-66CC-6BED-260B-64D967A15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60AFE-26CF-1A56-1870-9A2948EB1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4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D583C-8EEC-F014-A90F-6B1157BE1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399AA5-2333-B899-A5C4-0FD1351BF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832D7-CD06-19B0-F54F-DC19BFBCC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4C4D2-8F09-798D-205E-5703991C1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88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C5E6F-4223-F378-81CE-F5883CB5D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6BEAC-DD97-FDB9-CD20-34FB2C376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05D30-D4AF-BC7E-CF6D-708482B76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21F0B-8354-A30B-B28A-9F6B8D31C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84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3E7DF-B59D-4411-6C6E-5F9A8FE6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C072D-4806-3001-9792-81936FB35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3C6FE8-578A-ED2C-D5F1-8A5271723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73272-FB6D-DBB2-9AAF-E55B5A1D4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1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52F0E-25DF-D004-946F-4D9A2738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C8CE4A-716B-6DB9-1167-C06CD4B83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99C90-E4DA-7FFC-EE26-B4E54642D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481C7-9A86-8B38-F635-2645B1033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96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1667B-74BE-B5C6-2FB4-F5E4AD11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8D0AA-F303-0131-F5EA-79DC78C6B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30CF6-95C8-17F2-8D6C-15BAE60FB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FC9F9-8F9C-BD59-E96D-905FD5E1A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2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CB3E-5C0D-7F99-013A-C9FD9414E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872D81-CB1D-4457-573E-AFE0967EE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3ECA2-DDDD-95DD-AE29-5E053086B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D0AE-2D7A-FD5E-F5B0-7F0B0881D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4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A326B-48C6-86ED-37D4-7E1979529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4BE82-2B7D-88CF-688B-7084AB9AE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8B67F-106F-2FF7-5342-AE7927DAE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6C213-E31E-4F6D-8156-746D6F46B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88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19093-1CC3-5D99-68BC-9F7AD47DD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06802-68BA-AA0B-7601-CC6A7B920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EA30E-1FD0-9EE8-77A7-641E55320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3A940-CAC9-94ED-2865-5EC50D87D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13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0BF11-E6F5-BC86-DCB0-E74F35694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4A452-CD0E-CCC4-B4AA-FFA8FB97F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605C4-FC6D-1D2C-AE54-186EEF1A9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CE225-53A7-670B-2C87-F2E77B7D6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9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15F3A-538C-C2E2-3D45-C8B34AE1E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76055-299C-BD72-AA0C-C795BD966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07DDC-8A3D-65E6-7C6B-C33DEC29C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39440-195F-928B-6063-A57219516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20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[CLOSING PRAYER]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Benediction</a:t>
            </a:r>
          </a:p>
          <a:p>
            <a:r>
              <a:rPr lang="en-US" b="0" dirty="0"/>
              <a:t>Chosen people of God, as sojourners and exiles in this world,</a:t>
            </a:r>
          </a:p>
          <a:p>
            <a:r>
              <a:rPr lang="en-US" b="0" dirty="0"/>
              <a:t>set your hearts on the Living Hope – Christ risen and reigning.</a:t>
            </a:r>
          </a:p>
          <a:p>
            <a:endParaRPr lang="en-US" b="0" dirty="0"/>
          </a:p>
          <a:p>
            <a:r>
              <a:rPr lang="en-US" b="0" dirty="0"/>
              <a:t>As you go into the world, </a:t>
            </a:r>
          </a:p>
          <a:p>
            <a:r>
              <a:rPr lang="en-US" b="0" dirty="0"/>
              <a:t>may you walk in hope, </a:t>
            </a:r>
          </a:p>
          <a:p>
            <a:r>
              <a:rPr lang="en-US" b="0" dirty="0"/>
              <a:t>stand firm in God’s grace, </a:t>
            </a:r>
          </a:p>
          <a:p>
            <a:r>
              <a:rPr lang="en-US" b="0" dirty="0"/>
              <a:t>shine with the love of Jesus,</a:t>
            </a:r>
          </a:p>
          <a:p>
            <a:r>
              <a:rPr lang="en-US" b="0" dirty="0"/>
              <a:t>and allow the Spirit to sustain you in all things,</a:t>
            </a:r>
          </a:p>
          <a:p>
            <a:r>
              <a:rPr lang="en-US" b="0" dirty="0"/>
              <a:t>until the day your sojourning gives way to glory.</a:t>
            </a:r>
          </a:p>
          <a:p>
            <a:endParaRPr lang="en-US" b="0" dirty="0"/>
          </a:p>
          <a:p>
            <a:r>
              <a:rPr lang="en-US" b="0" dirty="0"/>
              <a:t>Go in peace, church,</a:t>
            </a:r>
          </a:p>
          <a:p>
            <a:r>
              <a:rPr lang="en-US" b="0" dirty="0"/>
              <a:t>and live faithfully in exile. </a:t>
            </a:r>
          </a:p>
          <a:p>
            <a:r>
              <a:rPr lang="en-US" b="0" dirty="0"/>
              <a:t>Amen.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8D8DE-F3E6-CCEA-A33F-0F516B226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A2ADE-B477-BAA5-CCA9-E8B7E1219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7A8A23-E4FA-8AD1-E096-F76978625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BE131-5BA5-5C63-9862-0F1ECE452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89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F452A-202F-4C69-A73F-69D17E97A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359EB-FE0C-4615-25DC-DD6BAFA16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CEFF1-86E0-786C-C264-B33FFFFAE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DB998-8935-7EF0-023E-42BB5F53B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8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632D9-5A49-A8B3-617F-964686EB6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3F6AE-8750-9652-6184-E109F3F40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2D078-FBE2-599D-673C-DBE02D91B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9487D-9382-99A8-E50B-F103DAAD0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2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95F36-E50C-4CE7-DFA4-F91F2891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065CF-44F9-0BD1-6A2A-30F915F74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BB932-E02D-AD75-68AC-6C9E2A7BF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C1000-BA02-3D06-FD79-D276849AA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5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F8F11-2244-FE6C-A350-0B0E27C8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2B9E7-5C0A-5F7A-EFC2-5AB9E6997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F23FA-05CB-7D58-847E-4ABF55B83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EEA8-0B60-526E-278B-9D0F595CD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57C0D-58CF-A72E-7793-86F609ABF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BAC9D-143C-7833-A4C4-D57D0243C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39718-6C20-0E5A-32F8-0AC7E58E0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4CEB5-3344-5B39-0F27-CCCC2C41B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60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78FD2-C7A9-ABDE-2648-FA5BFD705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44115-C1FF-7F5F-1224-823836453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A8755-11EB-6E5B-C56C-8F26FEF94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D32C6-4366-E260-AA2B-B769B88F7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8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C8D0-DF6F-E562-BA26-B9874BED4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AF01A-C557-C201-DA8D-749B92F0B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7B264-538E-9FD9-C1CC-F73B66D0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1F21D-31D0-3687-515F-5A53F626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71B4D-658A-8FFB-78D1-DBD7E040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5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CCF3-A161-B2D3-BF7D-A7F6CEE7B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73CA7-F590-C44F-9A0D-B731E3DEA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8D6CC-893D-1894-3643-1464EA43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FBCD2-6A0D-3345-E8DA-3D969F08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FCEEE-67BF-F875-9612-EAD306DC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0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0C1E7-9E94-D726-FA76-45278901B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338C3-D3A1-BBBF-8A9D-53A928AF3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C144-00C3-D93B-57F5-4498B0277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B862A-BF00-F90F-E27A-9AEA0207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287DD-EC5E-E67C-1B97-9A29F4F4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1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C630-D8C5-13C4-DAE1-24CFD2F8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0134-7A84-664D-B4D6-22160FE1F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8677F-33EB-BBE6-AD0A-E4BFD64E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33339-FD25-8CD7-F514-17BEA03E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6476-8A5C-680E-F483-4E5A5A24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A7B5-4388-7A66-25FB-C5CF0D82C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FE290-056F-6DE7-EB1D-5E67CA3E7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418A9-F536-F035-EEF8-BEB19008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4BE9-4B8E-1A4B-72CA-7BB38D31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8933A-C6D3-A633-0E96-B8330CD5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0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56E6-710F-7554-D465-5425D6E0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AD599-8B34-11DD-60FA-61FD9370B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45F99-97FC-BB36-69B3-E4F99031E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A2C39-CCDC-ABFC-ACEC-CB2A719C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A9173-7031-3984-19E3-E4FC2D90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98F33-DBC7-3E80-CBF7-DB72A171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0575-8880-35EB-BC73-D48DC5BF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90D14-A922-8D12-14C3-11EF7ED8C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D33A5-D016-4875-40DE-F8700F3CB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F9636-CEAC-2238-190B-B2EE5F431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87FDE-2F15-23EB-835D-787A159AB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FEDA7-4820-E5BA-C4DC-E03D8489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57A46-9AB7-80ED-6C41-4D1659D9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4DED5-08BB-288D-40DE-FEBCFC84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2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1CED-5216-C198-FD18-AFD28B90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40038-E55D-692F-66A6-664E8CBE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36EBE-1792-5DD1-F03F-3CD3D75F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1C296-FCB3-24BD-1205-04957FA1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6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EBDFF-2EE9-9163-B08F-295187D4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6E349-06DC-F4A5-A19F-D5391C57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92F22-8B00-ED07-2A86-93BDEDFB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5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656D-2119-6D04-97C9-F672E7F6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D4DE4-63E0-2A4B-8A96-07C45D77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9EC4E-2248-1440-7AF9-56D74E7B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3A8E7-7879-7807-4FD2-2E30C762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BAA4A-CB46-87FC-090A-BE9C901F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9CF17-5030-C590-B4AD-6DFC8EB2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5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4BDC-BE2D-F7AD-442E-C661EB8B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F5CB12-E407-194F-4284-3D22EEB89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5D56D-83B4-8268-6D8D-BBFE5320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7B2FB-FC5B-3CCE-387D-BACCCF99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39847-540A-BD26-9948-903ECCDC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0BDF2-0C68-4E30-BD09-F38ABA9A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17E54-988E-C392-571F-D11B5CBA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B7CED-B18B-650C-A6E0-57F5E9F0D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0163-6FC8-74F6-9CA5-A5B23843E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68992-8DB0-614B-ADB6-5DC1F3266D2F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21B68-B115-CE94-C07C-B6F24173F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D0919-9EB1-6284-7029-48D058067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6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unning up a mountain&#10;&#10;AI-generated content may be incorrect.">
            <a:extLst>
              <a:ext uri="{FF2B5EF4-FFF2-40B4-BE49-F238E27FC236}">
                <a16:creationId xmlns:a16="http://schemas.microsoft.com/office/drawing/2014/main" id="{17389BE2-F986-74FB-28CC-EFED6F1F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33D737-81D9-6D4B-22D3-9A65EBCBC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text on a screen&#10;&#10;AI-generated content may be incorrect.">
            <a:extLst>
              <a:ext uri="{FF2B5EF4-FFF2-40B4-BE49-F238E27FC236}">
                <a16:creationId xmlns:a16="http://schemas.microsoft.com/office/drawing/2014/main" id="{C398D4F6-5DFE-5EEB-E360-1551CD7C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 up of text&#10;&#10;AI-generated content may be incorrect.">
            <a:extLst>
              <a:ext uri="{FF2B5EF4-FFF2-40B4-BE49-F238E27FC236}">
                <a16:creationId xmlns:a16="http://schemas.microsoft.com/office/drawing/2014/main" id="{85A7C074-6B8B-42AB-DB88-6D017100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2985A-9786-5370-B2F8-D1F22623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foggy landscape with white text&#10;&#10;AI-generated content may be incorrect.">
            <a:extLst>
              <a:ext uri="{FF2B5EF4-FFF2-40B4-BE49-F238E27FC236}">
                <a16:creationId xmlns:a16="http://schemas.microsoft.com/office/drawing/2014/main" id="{975E915B-25BE-34B0-2121-BA5782DD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904D6-DD93-E2DB-C3B4-68826AE3E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ext on a screen&#10;&#10;AI-generated content may be incorrect.">
            <a:extLst>
              <a:ext uri="{FF2B5EF4-FFF2-40B4-BE49-F238E27FC236}">
                <a16:creationId xmlns:a16="http://schemas.microsoft.com/office/drawing/2014/main" id="{8CBD3404-360E-C658-7676-9FFEE0B7F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F8549-8470-1E8B-5FBC-EF102673F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ark landscape with white text&#10;&#10;AI-generated content may be incorrect.">
            <a:extLst>
              <a:ext uri="{FF2B5EF4-FFF2-40B4-BE49-F238E27FC236}">
                <a16:creationId xmlns:a16="http://schemas.microsoft.com/office/drawing/2014/main" id="{D04E66CC-3D52-B292-369D-BF9F74355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D15F73-E1CF-17EF-4C99-748D7EE23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ountain landscape with white text&#10;&#10;AI-generated content may be incorrect.">
            <a:extLst>
              <a:ext uri="{FF2B5EF4-FFF2-40B4-BE49-F238E27FC236}">
                <a16:creationId xmlns:a16="http://schemas.microsoft.com/office/drawing/2014/main" id="{8BE7FB5D-3242-A2D6-5D64-ADD80D92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F94BE-4FED-C49A-AFD8-A8D85E374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text message&#10;&#10;AI-generated content may be incorrect.">
            <a:extLst>
              <a:ext uri="{FF2B5EF4-FFF2-40B4-BE49-F238E27FC236}">
                <a16:creationId xmlns:a16="http://schemas.microsoft.com/office/drawing/2014/main" id="{C123078D-0977-56E0-8B3D-81D8272F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F01AB-248E-4920-3545-786E464FB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AI-generated content may be incorrect.">
            <a:extLst>
              <a:ext uri="{FF2B5EF4-FFF2-40B4-BE49-F238E27FC236}">
                <a16:creationId xmlns:a16="http://schemas.microsoft.com/office/drawing/2014/main" id="{43637CDA-EB0F-B999-6AC6-6C578340A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8DA5A4-9013-033E-B050-353F608D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F97A1DC5-41C1-07C7-F608-DB37C75A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3E5E0-30D4-9D42-8D0C-560E4B2FB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ountain landscape with text&#10;&#10;AI-generated content may be incorrect.">
            <a:extLst>
              <a:ext uri="{FF2B5EF4-FFF2-40B4-BE49-F238E27FC236}">
                <a16:creationId xmlns:a16="http://schemas.microsoft.com/office/drawing/2014/main" id="{38C6A62C-D215-237F-4D14-A6A72320D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FEB9D-C011-55B3-6ABE-19714619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text on a screen&#10;&#10;AI-generated content may be incorrect.">
            <a:extLst>
              <a:ext uri="{FF2B5EF4-FFF2-40B4-BE49-F238E27FC236}">
                <a16:creationId xmlns:a16="http://schemas.microsoft.com/office/drawing/2014/main" id="{CAD30E77-CE0A-D9A0-CF7C-83DFCB47F9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B261C-B934-A4D7-3493-4F0B3B714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ountain landscape with text&#10;&#10;AI-generated content may be incorrect.">
            <a:extLst>
              <a:ext uri="{FF2B5EF4-FFF2-40B4-BE49-F238E27FC236}">
                <a16:creationId xmlns:a16="http://schemas.microsoft.com/office/drawing/2014/main" id="{7BBA0C48-56AA-3DF7-6ECA-A020250300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E2452-0C89-25AE-C84D-DA80D31A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ountain landscape with text&#10;&#10;AI-generated content may be incorrect.">
            <a:extLst>
              <a:ext uri="{FF2B5EF4-FFF2-40B4-BE49-F238E27FC236}">
                <a16:creationId xmlns:a16="http://schemas.microsoft.com/office/drawing/2014/main" id="{98E9595C-A687-83D2-4221-C9A057BF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D29EE-78B4-98F1-7264-7EC8066EC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80EF68FA-696A-19B6-FB8F-2EC13E0CA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E8BA5-E364-1CC9-FD1D-EB7D3445C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D2B62554-9775-51A4-ED67-9F68942666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unning up a mountain&#10;&#10;AI-generated content may be incorrect.">
            <a:extLst>
              <a:ext uri="{FF2B5EF4-FFF2-40B4-BE49-F238E27FC236}">
                <a16:creationId xmlns:a16="http://schemas.microsoft.com/office/drawing/2014/main" id="{A2AFFCC2-BC99-C9BE-7EB9-34FF5687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7A1FE-BBC4-A508-8840-A3DAB88C2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unning up a hill&#10;&#10;AI-generated content may be incorrect.">
            <a:extLst>
              <a:ext uri="{FF2B5EF4-FFF2-40B4-BE49-F238E27FC236}">
                <a16:creationId xmlns:a16="http://schemas.microsoft.com/office/drawing/2014/main" id="{F3E31EB5-5BF8-0539-8F28-B3E3F9EECC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3B7EB-7F86-3EF0-03D1-D32F0C1EE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unning up a mountain&#10;&#10;AI-generated content may be incorrect.">
            <a:extLst>
              <a:ext uri="{FF2B5EF4-FFF2-40B4-BE49-F238E27FC236}">
                <a16:creationId xmlns:a16="http://schemas.microsoft.com/office/drawing/2014/main" id="{D9816E32-596F-7FF7-F0D5-B2A1C217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3EDD5-3795-E36B-254D-F06A2B18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C3F42A3-0F27-9D70-4D2F-1EB110481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ABEC6-F267-3148-4453-A6F13C02E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D143141-1AE0-6B26-F33F-578616D7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F6530-BFA4-181F-3D84-32697A2A0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men in suits&#10;&#10;AI-generated content may be incorrect.">
            <a:extLst>
              <a:ext uri="{FF2B5EF4-FFF2-40B4-BE49-F238E27FC236}">
                <a16:creationId xmlns:a16="http://schemas.microsoft.com/office/drawing/2014/main" id="{672A443C-96D1-0FEB-C23A-A3F72FC3D1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5394A-E467-8248-7A8B-1FF60B06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ountain with text overlay&#10;&#10;AI-generated content may be incorrect.">
            <a:extLst>
              <a:ext uri="{FF2B5EF4-FFF2-40B4-BE49-F238E27FC236}">
                <a16:creationId xmlns:a16="http://schemas.microsoft.com/office/drawing/2014/main" id="{EB46A927-4604-A904-1918-2DF41DF22D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56C0B9-7CEB-FE94-B847-69B8D0D5F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ountain with text overlay&#10;&#10;AI-generated content may be incorrect.">
            <a:extLst>
              <a:ext uri="{FF2B5EF4-FFF2-40B4-BE49-F238E27FC236}">
                <a16:creationId xmlns:a16="http://schemas.microsoft.com/office/drawing/2014/main" id="{D57FF144-47AF-E9DB-BEAE-878CE00D58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99984</TotalTime>
  <Words>116</Words>
  <Application>Microsoft Macintosh PowerPoint</Application>
  <PresentationFormat>Widescreen</PresentationFormat>
  <Paragraphs>40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Flowers, David</dc:creator>
  <cp:lastModifiedBy>Flowers, David</cp:lastModifiedBy>
  <cp:revision>1391</cp:revision>
  <cp:lastPrinted>2025-07-18T18:01:25Z</cp:lastPrinted>
  <dcterms:created xsi:type="dcterms:W3CDTF">2022-11-22T02:48:34Z</dcterms:created>
  <dcterms:modified xsi:type="dcterms:W3CDTF">2025-07-21T19:09:06Z</dcterms:modified>
</cp:coreProperties>
</file>